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9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92802-C5F6-AD40-AB11-3750FB5D5C61}" type="datetimeFigureOut">
              <a:rPr lang="en-US" smtClean="0"/>
              <a:pPr/>
              <a:t>4/26/11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F0353-48FA-E44D-BBB3-F8A3101D0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92802-C5F6-AD40-AB11-3750FB5D5C61}" type="datetimeFigureOut">
              <a:rPr lang="en-US" smtClean="0"/>
              <a:pPr/>
              <a:t>4/26/11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F0353-48FA-E44D-BBB3-F8A3101D0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92802-C5F6-AD40-AB11-3750FB5D5C61}" type="datetimeFigureOut">
              <a:rPr lang="en-US" smtClean="0"/>
              <a:pPr/>
              <a:t>4/26/11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F0353-48FA-E44D-BBB3-F8A3101D0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92802-C5F6-AD40-AB11-3750FB5D5C61}" type="datetimeFigureOut">
              <a:rPr lang="en-US" smtClean="0"/>
              <a:pPr/>
              <a:t>4/26/11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F0353-48FA-E44D-BBB3-F8A3101D0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92802-C5F6-AD40-AB11-3750FB5D5C61}" type="datetimeFigureOut">
              <a:rPr lang="en-US" smtClean="0"/>
              <a:pPr/>
              <a:t>4/26/11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F0353-48FA-E44D-BBB3-F8A3101D0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92802-C5F6-AD40-AB11-3750FB5D5C61}" type="datetimeFigureOut">
              <a:rPr lang="en-US" smtClean="0"/>
              <a:pPr/>
              <a:t>4/26/11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F0353-48FA-E44D-BBB3-F8A3101D0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92802-C5F6-AD40-AB11-3750FB5D5C61}" type="datetimeFigureOut">
              <a:rPr lang="en-US" smtClean="0"/>
              <a:pPr/>
              <a:t>4/26/11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F0353-48FA-E44D-BBB3-F8A3101D0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92802-C5F6-AD40-AB11-3750FB5D5C61}" type="datetimeFigureOut">
              <a:rPr lang="en-US" smtClean="0"/>
              <a:pPr/>
              <a:t>4/26/11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F0353-48FA-E44D-BBB3-F8A3101D0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92802-C5F6-AD40-AB11-3750FB5D5C61}" type="datetimeFigureOut">
              <a:rPr lang="en-US" smtClean="0"/>
              <a:pPr/>
              <a:t>4/26/11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F0353-48FA-E44D-BBB3-F8A3101D0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92802-C5F6-AD40-AB11-3750FB5D5C61}" type="datetimeFigureOut">
              <a:rPr lang="en-US" smtClean="0"/>
              <a:pPr/>
              <a:t>4/26/11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F0353-48FA-E44D-BBB3-F8A3101D0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92802-C5F6-AD40-AB11-3750FB5D5C61}" type="datetimeFigureOut">
              <a:rPr lang="en-US" smtClean="0"/>
              <a:pPr/>
              <a:t>4/26/11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F0353-48FA-E44D-BBB3-F8A3101D0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92802-C5F6-AD40-AB11-3750FB5D5C61}" type="datetimeFigureOut">
              <a:rPr lang="en-US" smtClean="0"/>
              <a:pPr/>
              <a:t>4/26/11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EF0353-48FA-E44D-BBB3-F8A3101D050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¡</a:t>
            </a:r>
            <a:r>
              <a:rPr lang="en-US" b="1" dirty="0" err="1" smtClean="0"/>
              <a:t>Más</a:t>
            </a:r>
            <a:r>
              <a:rPr lang="en-US" b="1" dirty="0" smtClean="0"/>
              <a:t> </a:t>
            </a:r>
            <a:r>
              <a:rPr lang="en-US" b="1" dirty="0" err="1" smtClean="0"/>
              <a:t>Pretérito</a:t>
            </a:r>
            <a:r>
              <a:rPr lang="en-US" b="1" dirty="0" smtClean="0"/>
              <a:t>!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Verbos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irregulares</a:t>
            </a:r>
            <a:r>
              <a:rPr lang="en-US" dirty="0" smtClean="0">
                <a:solidFill>
                  <a:schemeClr val="bg1"/>
                </a:solidFill>
              </a:rPr>
              <a:t> en el </a:t>
            </a:r>
            <a:r>
              <a:rPr lang="en-US" dirty="0" err="1" smtClean="0">
                <a:solidFill>
                  <a:schemeClr val="bg1"/>
                </a:solidFill>
              </a:rPr>
              <a:t>pretérito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Sra. </a:t>
            </a:r>
            <a:r>
              <a:rPr lang="en-US" dirty="0" err="1" smtClean="0">
                <a:solidFill>
                  <a:schemeClr val="bg1"/>
                </a:solidFill>
              </a:rPr>
              <a:t>Prine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2010-2011</a:t>
            </a: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Remember, some verbs are irregular in the </a:t>
            </a:r>
            <a:r>
              <a:rPr lang="en-US" dirty="0" err="1" smtClean="0"/>
              <a:t>preterite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Remember </a:t>
            </a:r>
            <a:r>
              <a:rPr lang="en-US" dirty="0" err="1" smtClean="0"/>
              <a:t>ir</a:t>
            </a:r>
            <a:r>
              <a:rPr lang="en-US" dirty="0" smtClean="0"/>
              <a:t> and ser?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3998" y="2679693"/>
          <a:ext cx="6313162" cy="3407702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3156581"/>
                <a:gridCol w="3156581"/>
              </a:tblGrid>
              <a:tr h="1093667">
                <a:tc>
                  <a:txBody>
                    <a:bodyPr/>
                    <a:lstStyle/>
                    <a:p>
                      <a:endParaRPr lang="en-US" sz="2800" b="1" dirty="0" smtClean="0"/>
                    </a:p>
                    <a:p>
                      <a:r>
                        <a:rPr lang="en-US" sz="2800" b="1" dirty="0" smtClean="0"/>
                        <a:t>           </a:t>
                      </a:r>
                      <a:r>
                        <a:rPr lang="en-US" sz="2800" b="1" dirty="0" err="1" smtClean="0"/>
                        <a:t>Fui</a:t>
                      </a:r>
                      <a:endParaRPr lang="en-US" sz="2800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800" b="1" dirty="0" smtClean="0"/>
                    </a:p>
                    <a:p>
                      <a:r>
                        <a:rPr lang="en-US" sz="2800" b="1" dirty="0" smtClean="0"/>
                        <a:t>        </a:t>
                      </a:r>
                      <a:r>
                        <a:rPr lang="en-US" sz="2800" b="1" dirty="0" err="1" smtClean="0"/>
                        <a:t>Fuimos</a:t>
                      </a:r>
                      <a:endParaRPr lang="en-US" sz="2800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8947">
                <a:tc>
                  <a:txBody>
                    <a:bodyPr/>
                    <a:lstStyle/>
                    <a:p>
                      <a:endParaRPr lang="en-US" sz="2800" b="1" dirty="0" smtClean="0"/>
                    </a:p>
                    <a:p>
                      <a:r>
                        <a:rPr lang="en-US" sz="2800" b="1" dirty="0" smtClean="0"/>
                        <a:t>          </a:t>
                      </a:r>
                      <a:r>
                        <a:rPr lang="en-US" sz="2800" b="1" dirty="0" err="1" smtClean="0"/>
                        <a:t>Fuiste</a:t>
                      </a:r>
                      <a:endParaRPr lang="en-US" sz="2800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800" b="1" dirty="0" smtClean="0"/>
                    </a:p>
                    <a:p>
                      <a:r>
                        <a:rPr lang="en-US" sz="2800" b="1" dirty="0" smtClean="0"/>
                        <a:t>        </a:t>
                      </a:r>
                      <a:r>
                        <a:rPr lang="en-US" sz="2800" b="1" dirty="0" err="1" smtClean="0"/>
                        <a:t>Fuisteis</a:t>
                      </a:r>
                      <a:endParaRPr lang="en-US" sz="2800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5088">
                <a:tc>
                  <a:txBody>
                    <a:bodyPr/>
                    <a:lstStyle/>
                    <a:p>
                      <a:endParaRPr lang="en-US" sz="2800" b="1" dirty="0" smtClean="0"/>
                    </a:p>
                    <a:p>
                      <a:r>
                        <a:rPr lang="en-US" sz="2800" b="1" dirty="0" smtClean="0"/>
                        <a:t>         </a:t>
                      </a:r>
                      <a:r>
                        <a:rPr lang="en-US" sz="2800" b="1" dirty="0" err="1" smtClean="0"/>
                        <a:t>Fue</a:t>
                      </a:r>
                      <a:endParaRPr lang="en-US" sz="2800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800" b="1" dirty="0" smtClean="0"/>
                    </a:p>
                    <a:p>
                      <a:r>
                        <a:rPr lang="en-US" sz="2800" b="1" dirty="0" smtClean="0"/>
                        <a:t>       </a:t>
                      </a:r>
                      <a:r>
                        <a:rPr lang="en-US" sz="2800" b="1" dirty="0" err="1" smtClean="0"/>
                        <a:t>Fueron</a:t>
                      </a:r>
                      <a:endParaRPr lang="en-US" sz="2800" b="1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</a:t>
            </a:r>
            <a:r>
              <a:rPr lang="en-US" dirty="0" err="1" smtClean="0"/>
              <a:t>áctica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Ayer ______ un </a:t>
            </a:r>
            <a:r>
              <a:rPr lang="en-US" b="1" dirty="0" err="1" smtClean="0"/>
              <a:t>d</a:t>
            </a:r>
            <a:r>
              <a:rPr lang="en-US" b="1" dirty="0" err="1" smtClean="0"/>
              <a:t>ía</a:t>
            </a:r>
            <a:r>
              <a:rPr lang="en-US" b="1" dirty="0" smtClean="0"/>
              <a:t> </a:t>
            </a:r>
            <a:r>
              <a:rPr lang="en-US" b="1" dirty="0" err="1" smtClean="0"/>
              <a:t>bueno</a:t>
            </a:r>
            <a:r>
              <a:rPr lang="en-US" b="1" dirty="0" smtClean="0"/>
              <a:t>. </a:t>
            </a:r>
            <a:r>
              <a:rPr lang="en-US" b="1" dirty="0" smtClean="0"/>
              <a:t>¿</a:t>
            </a:r>
            <a:r>
              <a:rPr lang="en-US" b="1" dirty="0" err="1" smtClean="0"/>
              <a:t>ir</a:t>
            </a:r>
            <a:r>
              <a:rPr lang="en-US" b="1" dirty="0" smtClean="0"/>
              <a:t> </a:t>
            </a:r>
            <a:r>
              <a:rPr lang="en-US" b="1" dirty="0" err="1" smtClean="0"/>
              <a:t>o</a:t>
            </a:r>
            <a:r>
              <a:rPr lang="en-US" b="1" dirty="0" smtClean="0"/>
              <a:t> ser?</a:t>
            </a:r>
            <a:endParaRPr lang="en-US" b="1" dirty="0" smtClean="0"/>
          </a:p>
          <a:p>
            <a:r>
              <a:rPr lang="en-US" b="1" dirty="0" err="1" smtClean="0"/>
              <a:t>Yo</a:t>
            </a:r>
            <a:r>
              <a:rPr lang="en-US" b="1" dirty="0" smtClean="0"/>
              <a:t> ______ a la casa de mi amigo. ¿</a:t>
            </a:r>
            <a:r>
              <a:rPr lang="en-US" b="1" dirty="0" err="1" smtClean="0"/>
              <a:t>ir</a:t>
            </a:r>
            <a:r>
              <a:rPr lang="en-US" b="1" dirty="0" smtClean="0"/>
              <a:t> </a:t>
            </a:r>
            <a:r>
              <a:rPr lang="en-US" b="1" dirty="0" err="1" smtClean="0"/>
              <a:t>o</a:t>
            </a:r>
            <a:r>
              <a:rPr lang="en-US" b="1" dirty="0" smtClean="0"/>
              <a:t> ser?</a:t>
            </a:r>
          </a:p>
          <a:p>
            <a:r>
              <a:rPr lang="en-US" b="1" dirty="0" smtClean="0"/>
              <a:t>Fernando </a:t>
            </a:r>
            <a:r>
              <a:rPr lang="en-US" b="1" dirty="0" err="1" smtClean="0"/>
              <a:t>y</a:t>
            </a:r>
            <a:r>
              <a:rPr lang="en-US" b="1" dirty="0" smtClean="0"/>
              <a:t> </a:t>
            </a:r>
            <a:r>
              <a:rPr lang="en-US" b="1" dirty="0" err="1" smtClean="0"/>
              <a:t>yo</a:t>
            </a:r>
            <a:r>
              <a:rPr lang="en-US" b="1" dirty="0" smtClean="0"/>
              <a:t> _____ al </a:t>
            </a:r>
            <a:r>
              <a:rPr lang="en-US" b="1" dirty="0" err="1" smtClean="0"/>
              <a:t>parque</a:t>
            </a:r>
            <a:r>
              <a:rPr lang="en-US" b="1" dirty="0" smtClean="0"/>
              <a:t>. </a:t>
            </a:r>
            <a:r>
              <a:rPr lang="en-US" b="1" dirty="0" smtClean="0"/>
              <a:t>¿</a:t>
            </a:r>
            <a:r>
              <a:rPr lang="en-US" b="1" dirty="0" err="1" smtClean="0"/>
              <a:t>ir</a:t>
            </a:r>
            <a:r>
              <a:rPr lang="en-US" b="1" dirty="0" smtClean="0"/>
              <a:t> </a:t>
            </a:r>
            <a:r>
              <a:rPr lang="en-US" b="1" dirty="0" err="1" smtClean="0"/>
              <a:t>o</a:t>
            </a:r>
            <a:r>
              <a:rPr lang="en-US" b="1" dirty="0" smtClean="0"/>
              <a:t> ser?</a:t>
            </a:r>
            <a:endParaRPr lang="en-US" b="1" dirty="0" smtClean="0"/>
          </a:p>
          <a:p>
            <a:r>
              <a:rPr lang="en-US" b="1" dirty="0" smtClean="0"/>
              <a:t>Teresa </a:t>
            </a:r>
            <a:r>
              <a:rPr lang="en-US" b="1" dirty="0" err="1" smtClean="0"/>
              <a:t>y</a:t>
            </a:r>
            <a:r>
              <a:rPr lang="en-US" b="1" dirty="0" smtClean="0"/>
              <a:t> Patricia ______ al cine. </a:t>
            </a:r>
            <a:r>
              <a:rPr lang="en-US" b="1" dirty="0" smtClean="0"/>
              <a:t>¿</a:t>
            </a:r>
            <a:r>
              <a:rPr lang="en-US" b="1" dirty="0" err="1" smtClean="0"/>
              <a:t>ir</a:t>
            </a:r>
            <a:r>
              <a:rPr lang="en-US" b="1" dirty="0" smtClean="0"/>
              <a:t> </a:t>
            </a:r>
            <a:r>
              <a:rPr lang="en-US" b="1" dirty="0" err="1" smtClean="0"/>
              <a:t>o</a:t>
            </a:r>
            <a:r>
              <a:rPr lang="en-US" b="1" dirty="0" smtClean="0"/>
              <a:t> ser?</a:t>
            </a:r>
            <a:endParaRPr lang="en-US" b="1" dirty="0" smtClean="0"/>
          </a:p>
          <a:p>
            <a:r>
              <a:rPr lang="en-US" b="1" dirty="0" smtClean="0"/>
              <a:t>La </a:t>
            </a:r>
            <a:r>
              <a:rPr lang="en-US" b="1" dirty="0" err="1" smtClean="0"/>
              <a:t>pel</a:t>
            </a:r>
            <a:r>
              <a:rPr lang="en-US" b="1" dirty="0" err="1" smtClean="0"/>
              <a:t>ícula</a:t>
            </a:r>
            <a:r>
              <a:rPr lang="en-US" b="1" dirty="0" smtClean="0"/>
              <a:t> ______ </a:t>
            </a:r>
            <a:r>
              <a:rPr lang="en-US" b="1" dirty="0" err="1" smtClean="0"/>
              <a:t>muy</a:t>
            </a:r>
            <a:r>
              <a:rPr lang="en-US" b="1" dirty="0" smtClean="0"/>
              <a:t> </a:t>
            </a:r>
            <a:r>
              <a:rPr lang="en-US" b="1" dirty="0" err="1" smtClean="0"/>
              <a:t>cómica</a:t>
            </a:r>
            <a:r>
              <a:rPr lang="en-US" b="1" dirty="0" smtClean="0"/>
              <a:t>. </a:t>
            </a:r>
            <a:r>
              <a:rPr lang="en-US" b="1" dirty="0" smtClean="0"/>
              <a:t>¿</a:t>
            </a:r>
            <a:r>
              <a:rPr lang="en-US" b="1" dirty="0" err="1" smtClean="0"/>
              <a:t>ir</a:t>
            </a:r>
            <a:r>
              <a:rPr lang="en-US" b="1" dirty="0" smtClean="0"/>
              <a:t> </a:t>
            </a:r>
            <a:r>
              <a:rPr lang="en-US" b="1" dirty="0" err="1" smtClean="0"/>
              <a:t>o</a:t>
            </a:r>
            <a:r>
              <a:rPr lang="en-US" b="1" dirty="0" smtClean="0"/>
              <a:t> ser?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Here are some more irregular </a:t>
            </a:r>
            <a:r>
              <a:rPr lang="en-US" sz="3200" dirty="0" err="1" smtClean="0"/>
              <a:t>preterite</a:t>
            </a:r>
            <a:r>
              <a:rPr lang="en-US" sz="3200" dirty="0" smtClean="0"/>
              <a:t> verbs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/>
              <a:t>Hacer</a:t>
            </a:r>
            <a:r>
              <a:rPr lang="en-US" sz="2800" dirty="0" smtClean="0"/>
              <a:t>, </a:t>
            </a:r>
            <a:r>
              <a:rPr lang="en-US" sz="2800" dirty="0" err="1" smtClean="0"/>
              <a:t>tener</a:t>
            </a:r>
            <a:r>
              <a:rPr lang="en-US" sz="2800" dirty="0" smtClean="0"/>
              <a:t>, </a:t>
            </a:r>
            <a:r>
              <a:rPr lang="en-US" sz="2800" dirty="0" err="1" smtClean="0"/>
              <a:t>estar</a:t>
            </a:r>
            <a:r>
              <a:rPr lang="en-US" sz="2800" dirty="0" smtClean="0"/>
              <a:t>, </a:t>
            </a:r>
            <a:r>
              <a:rPr lang="en-US" sz="2800" dirty="0" err="1" smtClean="0"/>
              <a:t>poder</a:t>
            </a:r>
            <a:r>
              <a:rPr lang="en-US" sz="2800" dirty="0" smtClean="0"/>
              <a:t> are also irregular. Here are their conjugations:</a:t>
            </a:r>
            <a:endParaRPr lang="en-US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2710672"/>
          <a:ext cx="6096000" cy="3748473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3048000"/>
                <a:gridCol w="3048000"/>
              </a:tblGrid>
              <a:tr h="1239164"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Hice</a:t>
                      </a:r>
                      <a:endParaRPr lang="en-US" b="1" dirty="0" smtClean="0"/>
                    </a:p>
                    <a:p>
                      <a:pPr algn="ctr"/>
                      <a:r>
                        <a:rPr lang="en-US" b="1" dirty="0" err="1" smtClean="0"/>
                        <a:t>Tuve</a:t>
                      </a:r>
                      <a:endParaRPr lang="en-US" b="1" dirty="0" smtClean="0"/>
                    </a:p>
                    <a:p>
                      <a:pPr algn="ctr"/>
                      <a:r>
                        <a:rPr lang="en-US" b="1" dirty="0" err="1" smtClean="0"/>
                        <a:t>Estuve</a:t>
                      </a:r>
                      <a:endParaRPr lang="en-US" b="1" dirty="0" smtClean="0"/>
                    </a:p>
                    <a:p>
                      <a:pPr algn="ctr"/>
                      <a:r>
                        <a:rPr lang="en-US" b="1" dirty="0" err="1" smtClean="0"/>
                        <a:t>pude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Hicimos</a:t>
                      </a:r>
                      <a:endParaRPr lang="en-US" b="1" dirty="0" smtClean="0"/>
                    </a:p>
                    <a:p>
                      <a:pPr algn="ctr"/>
                      <a:r>
                        <a:rPr lang="en-US" b="1" dirty="0" err="1" smtClean="0"/>
                        <a:t>Tuvimos</a:t>
                      </a:r>
                      <a:endParaRPr lang="en-US" b="1" dirty="0" smtClean="0"/>
                    </a:p>
                    <a:p>
                      <a:pPr algn="ctr"/>
                      <a:r>
                        <a:rPr lang="en-US" b="1" dirty="0" err="1" smtClean="0"/>
                        <a:t>Estuvimos</a:t>
                      </a:r>
                      <a:endParaRPr lang="en-US" b="1" dirty="0" smtClean="0"/>
                    </a:p>
                    <a:p>
                      <a:pPr algn="ctr"/>
                      <a:r>
                        <a:rPr lang="en-US" b="1" dirty="0" err="1" smtClean="0"/>
                        <a:t>pudimos</a:t>
                      </a:r>
                      <a:endParaRPr lang="en-US" b="1" dirty="0"/>
                    </a:p>
                  </a:txBody>
                  <a:tcPr/>
                </a:tc>
              </a:tr>
              <a:tr h="1239165"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Hiciste</a:t>
                      </a:r>
                      <a:endParaRPr lang="en-US" b="1" dirty="0" smtClean="0"/>
                    </a:p>
                    <a:p>
                      <a:pPr algn="ctr"/>
                      <a:r>
                        <a:rPr lang="en-US" b="1" dirty="0" err="1" smtClean="0"/>
                        <a:t>Tuviste</a:t>
                      </a:r>
                      <a:endParaRPr lang="en-US" b="1" dirty="0" smtClean="0"/>
                    </a:p>
                    <a:p>
                      <a:pPr algn="ctr"/>
                      <a:r>
                        <a:rPr lang="en-US" b="1" dirty="0" err="1" smtClean="0"/>
                        <a:t>Estuviste</a:t>
                      </a:r>
                      <a:endParaRPr lang="en-US" b="1" dirty="0" smtClean="0"/>
                    </a:p>
                    <a:p>
                      <a:pPr algn="ctr"/>
                      <a:r>
                        <a:rPr lang="en-US" b="1" dirty="0" err="1" smtClean="0"/>
                        <a:t>pudiste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Hicisteis</a:t>
                      </a:r>
                      <a:endParaRPr lang="en-US" b="1" dirty="0" smtClean="0"/>
                    </a:p>
                    <a:p>
                      <a:pPr algn="ctr"/>
                      <a:r>
                        <a:rPr lang="en-US" b="1" dirty="0" err="1" smtClean="0"/>
                        <a:t>Tuvisteis</a:t>
                      </a:r>
                      <a:endParaRPr lang="en-US" b="1" dirty="0" smtClean="0"/>
                    </a:p>
                    <a:p>
                      <a:pPr algn="ctr"/>
                      <a:r>
                        <a:rPr lang="en-US" b="1" dirty="0" err="1" smtClean="0"/>
                        <a:t>Estuvisteis</a:t>
                      </a:r>
                      <a:endParaRPr lang="en-US" b="1" dirty="0" smtClean="0"/>
                    </a:p>
                    <a:p>
                      <a:pPr algn="ctr"/>
                      <a:r>
                        <a:rPr lang="en-US" b="1" dirty="0" err="1" smtClean="0"/>
                        <a:t>pudisteis</a:t>
                      </a:r>
                      <a:endParaRPr lang="en-US" b="1" dirty="0"/>
                    </a:p>
                  </a:txBody>
                  <a:tcPr/>
                </a:tc>
              </a:tr>
              <a:tr h="1270144"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Hizo</a:t>
                      </a:r>
                      <a:endParaRPr lang="en-US" b="1" dirty="0" smtClean="0"/>
                    </a:p>
                    <a:p>
                      <a:pPr algn="ctr"/>
                      <a:r>
                        <a:rPr lang="en-US" b="1" dirty="0" err="1" smtClean="0"/>
                        <a:t>Tuvo</a:t>
                      </a:r>
                      <a:endParaRPr lang="en-US" b="1" dirty="0" smtClean="0"/>
                    </a:p>
                    <a:p>
                      <a:pPr algn="ctr"/>
                      <a:r>
                        <a:rPr lang="en-US" b="1" dirty="0" err="1" smtClean="0"/>
                        <a:t>Estuvo</a:t>
                      </a:r>
                      <a:endParaRPr lang="en-US" b="1" dirty="0" smtClean="0"/>
                    </a:p>
                    <a:p>
                      <a:pPr algn="ctr"/>
                      <a:r>
                        <a:rPr lang="en-US" b="1" dirty="0" err="1" smtClean="0"/>
                        <a:t>pudo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Hicieron</a:t>
                      </a:r>
                      <a:endParaRPr lang="en-US" b="1" dirty="0" smtClean="0"/>
                    </a:p>
                    <a:p>
                      <a:pPr algn="ctr"/>
                      <a:r>
                        <a:rPr lang="en-US" b="1" dirty="0" err="1" smtClean="0"/>
                        <a:t>Tuvieron</a:t>
                      </a:r>
                      <a:endParaRPr lang="en-US" b="1" dirty="0" smtClean="0"/>
                    </a:p>
                    <a:p>
                      <a:pPr algn="ctr"/>
                      <a:r>
                        <a:rPr lang="en-US" b="1" dirty="0" err="1" smtClean="0"/>
                        <a:t>Estuvieron</a:t>
                      </a:r>
                      <a:endParaRPr lang="en-US" b="1" dirty="0" smtClean="0"/>
                    </a:p>
                    <a:p>
                      <a:pPr algn="ctr"/>
                      <a:r>
                        <a:rPr lang="en-US" b="1" dirty="0" err="1" smtClean="0"/>
                        <a:t>pudieron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56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These are called “Zorro” endings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b="1" u="sng" dirty="0" smtClean="0"/>
              <a:t>- </a:t>
            </a:r>
            <a:r>
              <a:rPr lang="en-US" b="1" u="sng" dirty="0" err="1" smtClean="0"/>
              <a:t>ar</a:t>
            </a:r>
            <a:r>
              <a:rPr lang="en-US" b="1" dirty="0" smtClean="0"/>
              <a:t>								-</a:t>
            </a:r>
            <a:r>
              <a:rPr lang="en-US" b="1" u="sng" dirty="0" err="1" smtClean="0"/>
              <a:t>er/-ir</a:t>
            </a:r>
            <a:endParaRPr lang="en-US" b="1" u="sng" dirty="0" smtClean="0"/>
          </a:p>
          <a:p>
            <a:pPr algn="ctr"/>
            <a:r>
              <a:rPr lang="en-US" dirty="0" err="1" smtClean="0"/>
              <a:t>é</a:t>
            </a:r>
            <a:r>
              <a:rPr lang="en-US" dirty="0" smtClean="0"/>
              <a:t>									</a:t>
            </a:r>
            <a:r>
              <a:rPr lang="en-US" dirty="0" err="1" smtClean="0"/>
              <a:t>í</a:t>
            </a:r>
            <a:endParaRPr lang="en-US" dirty="0" smtClean="0"/>
          </a:p>
          <a:p>
            <a:pPr algn="ctr"/>
            <a:r>
              <a:rPr lang="en-US" dirty="0" err="1" smtClean="0"/>
              <a:t>aste</a:t>
            </a:r>
            <a:r>
              <a:rPr lang="en-US" dirty="0" smtClean="0"/>
              <a:t>								</a:t>
            </a:r>
            <a:r>
              <a:rPr lang="en-US" dirty="0" err="1" smtClean="0"/>
              <a:t>iste</a:t>
            </a:r>
            <a:endParaRPr lang="en-US" dirty="0" smtClean="0"/>
          </a:p>
          <a:p>
            <a:pPr algn="ctr"/>
            <a:r>
              <a:rPr lang="en-US" dirty="0" err="1" smtClean="0"/>
              <a:t>ó</a:t>
            </a:r>
            <a:r>
              <a:rPr lang="en-US" dirty="0" smtClean="0"/>
              <a:t>									</a:t>
            </a:r>
            <a:r>
              <a:rPr lang="en-US" dirty="0" err="1" smtClean="0"/>
              <a:t>ió</a:t>
            </a:r>
            <a:endParaRPr lang="en-US" dirty="0" smtClean="0"/>
          </a:p>
          <a:p>
            <a:pPr algn="ctr"/>
            <a:r>
              <a:rPr lang="en-US" dirty="0" err="1" smtClean="0"/>
              <a:t>amos</a:t>
            </a:r>
            <a:r>
              <a:rPr lang="en-US" dirty="0" smtClean="0"/>
              <a:t>								</a:t>
            </a:r>
            <a:r>
              <a:rPr lang="en-US" dirty="0" err="1" smtClean="0"/>
              <a:t>imos</a:t>
            </a:r>
            <a:endParaRPr lang="en-US" dirty="0" smtClean="0"/>
          </a:p>
          <a:p>
            <a:pPr algn="ctr"/>
            <a:r>
              <a:rPr lang="en-US" dirty="0" err="1" smtClean="0"/>
              <a:t>asteis</a:t>
            </a:r>
            <a:r>
              <a:rPr lang="en-US" dirty="0" smtClean="0"/>
              <a:t>								</a:t>
            </a:r>
            <a:r>
              <a:rPr lang="en-US" dirty="0" err="1" smtClean="0"/>
              <a:t>isteis</a:t>
            </a:r>
            <a:endParaRPr lang="en-US" dirty="0" smtClean="0"/>
          </a:p>
          <a:p>
            <a:pPr algn="ctr"/>
            <a:r>
              <a:rPr lang="en-US" dirty="0" err="1" smtClean="0"/>
              <a:t>aron</a:t>
            </a:r>
            <a:r>
              <a:rPr lang="en-US" dirty="0" smtClean="0"/>
              <a:t>								</a:t>
            </a:r>
            <a:r>
              <a:rPr lang="en-US" dirty="0" err="1" smtClean="0"/>
              <a:t>ieron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" name="Freeform 5"/>
          <p:cNvSpPr/>
          <p:nvPr/>
        </p:nvSpPr>
        <p:spPr>
          <a:xfrm>
            <a:off x="1619841" y="2125105"/>
            <a:ext cx="6634867" cy="3680061"/>
          </a:xfrm>
          <a:custGeom>
            <a:avLst/>
            <a:gdLst>
              <a:gd name="connsiteX0" fmla="*/ 0 w 6634867"/>
              <a:gd name="connsiteY0" fmla="*/ 0 h 3680061"/>
              <a:gd name="connsiteX1" fmla="*/ 38876 w 6634867"/>
              <a:gd name="connsiteY1" fmla="*/ 38874 h 3680061"/>
              <a:gd name="connsiteX2" fmla="*/ 103669 w 6634867"/>
              <a:gd name="connsiteY2" fmla="*/ 51832 h 3680061"/>
              <a:gd name="connsiteX3" fmla="*/ 142546 w 6634867"/>
              <a:gd name="connsiteY3" fmla="*/ 64790 h 3680061"/>
              <a:gd name="connsiteX4" fmla="*/ 246215 w 6634867"/>
              <a:gd name="connsiteY4" fmla="*/ 90706 h 3680061"/>
              <a:gd name="connsiteX5" fmla="*/ 518349 w 6634867"/>
              <a:gd name="connsiteY5" fmla="*/ 116622 h 3680061"/>
              <a:gd name="connsiteX6" fmla="*/ 622018 w 6634867"/>
              <a:gd name="connsiteY6" fmla="*/ 142538 h 3680061"/>
              <a:gd name="connsiteX7" fmla="*/ 738647 w 6634867"/>
              <a:gd name="connsiteY7" fmla="*/ 194370 h 3680061"/>
              <a:gd name="connsiteX8" fmla="*/ 803440 w 6634867"/>
              <a:gd name="connsiteY8" fmla="*/ 246202 h 3680061"/>
              <a:gd name="connsiteX9" fmla="*/ 920069 w 6634867"/>
              <a:gd name="connsiteY9" fmla="*/ 285075 h 3680061"/>
              <a:gd name="connsiteX10" fmla="*/ 1023739 w 6634867"/>
              <a:gd name="connsiteY10" fmla="*/ 323949 h 3680061"/>
              <a:gd name="connsiteX11" fmla="*/ 1036698 w 6634867"/>
              <a:gd name="connsiteY11" fmla="*/ 362823 h 3680061"/>
              <a:gd name="connsiteX12" fmla="*/ 1049656 w 6634867"/>
              <a:gd name="connsiteY12" fmla="*/ 414655 h 3680061"/>
              <a:gd name="connsiteX13" fmla="*/ 1192202 w 6634867"/>
              <a:gd name="connsiteY13" fmla="*/ 492403 h 3680061"/>
              <a:gd name="connsiteX14" fmla="*/ 1256996 w 6634867"/>
              <a:gd name="connsiteY14" fmla="*/ 505361 h 3680061"/>
              <a:gd name="connsiteX15" fmla="*/ 1386583 w 6634867"/>
              <a:gd name="connsiteY15" fmla="*/ 544235 h 3680061"/>
              <a:gd name="connsiteX16" fmla="*/ 1490253 w 6634867"/>
              <a:gd name="connsiteY16" fmla="*/ 570151 h 3680061"/>
              <a:gd name="connsiteX17" fmla="*/ 1645758 w 6634867"/>
              <a:gd name="connsiteY17" fmla="*/ 596066 h 3680061"/>
              <a:gd name="connsiteX18" fmla="*/ 1801262 w 6634867"/>
              <a:gd name="connsiteY18" fmla="*/ 647898 h 3680061"/>
              <a:gd name="connsiteX19" fmla="*/ 2034519 w 6634867"/>
              <a:gd name="connsiteY19" fmla="*/ 686772 h 3680061"/>
              <a:gd name="connsiteX20" fmla="*/ 2125230 w 6634867"/>
              <a:gd name="connsiteY20" fmla="*/ 712688 h 3680061"/>
              <a:gd name="connsiteX21" fmla="*/ 2177065 w 6634867"/>
              <a:gd name="connsiteY21" fmla="*/ 725646 h 3680061"/>
              <a:gd name="connsiteX22" fmla="*/ 2241859 w 6634867"/>
              <a:gd name="connsiteY22" fmla="*/ 751562 h 3680061"/>
              <a:gd name="connsiteX23" fmla="*/ 2319611 w 6634867"/>
              <a:gd name="connsiteY23" fmla="*/ 764520 h 3680061"/>
              <a:gd name="connsiteX24" fmla="*/ 2397364 w 6634867"/>
              <a:gd name="connsiteY24" fmla="*/ 790436 h 3680061"/>
              <a:gd name="connsiteX25" fmla="*/ 2526951 w 6634867"/>
              <a:gd name="connsiteY25" fmla="*/ 816352 h 3680061"/>
              <a:gd name="connsiteX26" fmla="*/ 2578786 w 6634867"/>
              <a:gd name="connsiteY26" fmla="*/ 829310 h 3680061"/>
              <a:gd name="connsiteX27" fmla="*/ 2617662 w 6634867"/>
              <a:gd name="connsiteY27" fmla="*/ 855226 h 3680061"/>
              <a:gd name="connsiteX28" fmla="*/ 2708373 w 6634867"/>
              <a:gd name="connsiteY28" fmla="*/ 881142 h 3680061"/>
              <a:gd name="connsiteX29" fmla="*/ 2747249 w 6634867"/>
              <a:gd name="connsiteY29" fmla="*/ 907057 h 3680061"/>
              <a:gd name="connsiteX30" fmla="*/ 2954589 w 6634867"/>
              <a:gd name="connsiteY30" fmla="*/ 932973 h 3680061"/>
              <a:gd name="connsiteX31" fmla="*/ 3408144 w 6634867"/>
              <a:gd name="connsiteY31" fmla="*/ 958889 h 3680061"/>
              <a:gd name="connsiteX32" fmla="*/ 3485896 w 6634867"/>
              <a:gd name="connsiteY32" fmla="*/ 971847 h 3680061"/>
              <a:gd name="connsiteX33" fmla="*/ 3537731 w 6634867"/>
              <a:gd name="connsiteY33" fmla="*/ 984805 h 3680061"/>
              <a:gd name="connsiteX34" fmla="*/ 3693236 w 6634867"/>
              <a:gd name="connsiteY34" fmla="*/ 997763 h 3680061"/>
              <a:gd name="connsiteX35" fmla="*/ 4315255 w 6634867"/>
              <a:gd name="connsiteY35" fmla="*/ 984805 h 3680061"/>
              <a:gd name="connsiteX36" fmla="*/ 4678099 w 6634867"/>
              <a:gd name="connsiteY36" fmla="*/ 1023679 h 3680061"/>
              <a:gd name="connsiteX37" fmla="*/ 4794728 w 6634867"/>
              <a:gd name="connsiteY37" fmla="*/ 1036637 h 3680061"/>
              <a:gd name="connsiteX38" fmla="*/ 4911356 w 6634867"/>
              <a:gd name="connsiteY38" fmla="*/ 1023679 h 3680061"/>
              <a:gd name="connsiteX39" fmla="*/ 4937274 w 6634867"/>
              <a:gd name="connsiteY39" fmla="*/ 997763 h 3680061"/>
              <a:gd name="connsiteX40" fmla="*/ 4976150 w 6634867"/>
              <a:gd name="connsiteY40" fmla="*/ 984805 h 3680061"/>
              <a:gd name="connsiteX41" fmla="*/ 5144613 w 6634867"/>
              <a:gd name="connsiteY41" fmla="*/ 945931 h 3680061"/>
              <a:gd name="connsiteX42" fmla="*/ 5300118 w 6634867"/>
              <a:gd name="connsiteY42" fmla="*/ 971847 h 3680061"/>
              <a:gd name="connsiteX43" fmla="*/ 5222366 w 6634867"/>
              <a:gd name="connsiteY43" fmla="*/ 984805 h 3680061"/>
              <a:gd name="connsiteX44" fmla="*/ 5183489 w 6634867"/>
              <a:gd name="connsiteY44" fmla="*/ 997763 h 3680061"/>
              <a:gd name="connsiteX45" fmla="*/ 4950232 w 6634867"/>
              <a:gd name="connsiteY45" fmla="*/ 1049595 h 3680061"/>
              <a:gd name="connsiteX46" fmla="*/ 4885439 w 6634867"/>
              <a:gd name="connsiteY46" fmla="*/ 1075511 h 3680061"/>
              <a:gd name="connsiteX47" fmla="*/ 4807686 w 6634867"/>
              <a:gd name="connsiteY47" fmla="*/ 1101427 h 3680061"/>
              <a:gd name="connsiteX48" fmla="*/ 4768810 w 6634867"/>
              <a:gd name="connsiteY48" fmla="*/ 1127343 h 3680061"/>
              <a:gd name="connsiteX49" fmla="*/ 4729934 w 6634867"/>
              <a:gd name="connsiteY49" fmla="*/ 1140301 h 3680061"/>
              <a:gd name="connsiteX50" fmla="*/ 4652182 w 6634867"/>
              <a:gd name="connsiteY50" fmla="*/ 1192133 h 3680061"/>
              <a:gd name="connsiteX51" fmla="*/ 4496677 w 6634867"/>
              <a:gd name="connsiteY51" fmla="*/ 1205091 h 3680061"/>
              <a:gd name="connsiteX52" fmla="*/ 4354131 w 6634867"/>
              <a:gd name="connsiteY52" fmla="*/ 1231006 h 3680061"/>
              <a:gd name="connsiteX53" fmla="*/ 4302296 w 6634867"/>
              <a:gd name="connsiteY53" fmla="*/ 1243964 h 3680061"/>
              <a:gd name="connsiteX54" fmla="*/ 4211585 w 6634867"/>
              <a:gd name="connsiteY54" fmla="*/ 1295796 h 3680061"/>
              <a:gd name="connsiteX55" fmla="*/ 4159750 w 6634867"/>
              <a:gd name="connsiteY55" fmla="*/ 1347628 h 3680061"/>
              <a:gd name="connsiteX56" fmla="*/ 4081998 w 6634867"/>
              <a:gd name="connsiteY56" fmla="*/ 1373544 h 3680061"/>
              <a:gd name="connsiteX57" fmla="*/ 3861699 w 6634867"/>
              <a:gd name="connsiteY57" fmla="*/ 1425376 h 3680061"/>
              <a:gd name="connsiteX58" fmla="*/ 3654360 w 6634867"/>
              <a:gd name="connsiteY58" fmla="*/ 1451292 h 3680061"/>
              <a:gd name="connsiteX59" fmla="*/ 3615484 w 6634867"/>
              <a:gd name="connsiteY59" fmla="*/ 1464250 h 3680061"/>
              <a:gd name="connsiteX60" fmla="*/ 3537731 w 6634867"/>
              <a:gd name="connsiteY60" fmla="*/ 1477208 h 3680061"/>
              <a:gd name="connsiteX61" fmla="*/ 3485896 w 6634867"/>
              <a:gd name="connsiteY61" fmla="*/ 1503124 h 3680061"/>
              <a:gd name="connsiteX62" fmla="*/ 2967547 w 6634867"/>
              <a:gd name="connsiteY62" fmla="*/ 1541998 h 3680061"/>
              <a:gd name="connsiteX63" fmla="*/ 2863878 w 6634867"/>
              <a:gd name="connsiteY63" fmla="*/ 1554955 h 3680061"/>
              <a:gd name="connsiteX64" fmla="*/ 2721332 w 6634867"/>
              <a:gd name="connsiteY64" fmla="*/ 1567913 h 3680061"/>
              <a:gd name="connsiteX65" fmla="*/ 2604703 w 6634867"/>
              <a:gd name="connsiteY65" fmla="*/ 1593829 h 3680061"/>
              <a:gd name="connsiteX66" fmla="*/ 2513992 w 6634867"/>
              <a:gd name="connsiteY66" fmla="*/ 1606787 h 3680061"/>
              <a:gd name="connsiteX67" fmla="*/ 2475116 w 6634867"/>
              <a:gd name="connsiteY67" fmla="*/ 1619745 h 3680061"/>
              <a:gd name="connsiteX68" fmla="*/ 2164107 w 6634867"/>
              <a:gd name="connsiteY68" fmla="*/ 1658619 h 3680061"/>
              <a:gd name="connsiteX69" fmla="*/ 2112272 w 6634867"/>
              <a:gd name="connsiteY69" fmla="*/ 1671577 h 3680061"/>
              <a:gd name="connsiteX70" fmla="*/ 2073395 w 6634867"/>
              <a:gd name="connsiteY70" fmla="*/ 1684535 h 3680061"/>
              <a:gd name="connsiteX71" fmla="*/ 1775345 w 6634867"/>
              <a:gd name="connsiteY71" fmla="*/ 1697493 h 3680061"/>
              <a:gd name="connsiteX72" fmla="*/ 1684634 w 6634867"/>
              <a:gd name="connsiteY72" fmla="*/ 1710451 h 3680061"/>
              <a:gd name="connsiteX73" fmla="*/ 1645758 w 6634867"/>
              <a:gd name="connsiteY73" fmla="*/ 1723409 h 3680061"/>
              <a:gd name="connsiteX74" fmla="*/ 1477294 w 6634867"/>
              <a:gd name="connsiteY74" fmla="*/ 1762283 h 3680061"/>
              <a:gd name="connsiteX75" fmla="*/ 1205161 w 6634867"/>
              <a:gd name="connsiteY75" fmla="*/ 1749325 h 3680061"/>
              <a:gd name="connsiteX76" fmla="*/ 1166285 w 6634867"/>
              <a:gd name="connsiteY76" fmla="*/ 1736367 h 3680061"/>
              <a:gd name="connsiteX77" fmla="*/ 1049656 w 6634867"/>
              <a:gd name="connsiteY77" fmla="*/ 1723409 h 3680061"/>
              <a:gd name="connsiteX78" fmla="*/ 1010780 w 6634867"/>
              <a:gd name="connsiteY78" fmla="*/ 1697493 h 3680061"/>
              <a:gd name="connsiteX79" fmla="*/ 881193 w 6634867"/>
              <a:gd name="connsiteY79" fmla="*/ 1671577 h 3680061"/>
              <a:gd name="connsiteX80" fmla="*/ 1140367 w 6634867"/>
              <a:gd name="connsiteY80" fmla="*/ 1684535 h 3680061"/>
              <a:gd name="connsiteX81" fmla="*/ 1218120 w 6634867"/>
              <a:gd name="connsiteY81" fmla="*/ 1697493 h 3680061"/>
              <a:gd name="connsiteX82" fmla="*/ 1321789 w 6634867"/>
              <a:gd name="connsiteY82" fmla="*/ 1749325 h 3680061"/>
              <a:gd name="connsiteX83" fmla="*/ 1386583 w 6634867"/>
              <a:gd name="connsiteY83" fmla="*/ 1762283 h 3680061"/>
              <a:gd name="connsiteX84" fmla="*/ 1516170 w 6634867"/>
              <a:gd name="connsiteY84" fmla="*/ 1814115 h 3680061"/>
              <a:gd name="connsiteX85" fmla="*/ 1723510 w 6634867"/>
              <a:gd name="connsiteY85" fmla="*/ 1852989 h 3680061"/>
              <a:gd name="connsiteX86" fmla="*/ 1788304 w 6634867"/>
              <a:gd name="connsiteY86" fmla="*/ 1865946 h 3680061"/>
              <a:gd name="connsiteX87" fmla="*/ 2034519 w 6634867"/>
              <a:gd name="connsiteY87" fmla="*/ 1878904 h 3680061"/>
              <a:gd name="connsiteX88" fmla="*/ 2099313 w 6634867"/>
              <a:gd name="connsiteY88" fmla="*/ 1891862 h 3680061"/>
              <a:gd name="connsiteX89" fmla="*/ 2228900 w 6634867"/>
              <a:gd name="connsiteY89" fmla="*/ 1904820 h 3680061"/>
              <a:gd name="connsiteX90" fmla="*/ 2345529 w 6634867"/>
              <a:gd name="connsiteY90" fmla="*/ 1956652 h 3680061"/>
              <a:gd name="connsiteX91" fmla="*/ 2526951 w 6634867"/>
              <a:gd name="connsiteY91" fmla="*/ 1995526 h 3680061"/>
              <a:gd name="connsiteX92" fmla="*/ 2708373 w 6634867"/>
              <a:gd name="connsiteY92" fmla="*/ 2034400 h 3680061"/>
              <a:gd name="connsiteX93" fmla="*/ 3213763 w 6634867"/>
              <a:gd name="connsiteY93" fmla="*/ 2060316 h 3680061"/>
              <a:gd name="connsiteX94" fmla="*/ 3265598 w 6634867"/>
              <a:gd name="connsiteY94" fmla="*/ 2086232 h 3680061"/>
              <a:gd name="connsiteX95" fmla="*/ 3343350 w 6634867"/>
              <a:gd name="connsiteY95" fmla="*/ 2112148 h 3680061"/>
              <a:gd name="connsiteX96" fmla="*/ 3434062 w 6634867"/>
              <a:gd name="connsiteY96" fmla="*/ 2163980 h 3680061"/>
              <a:gd name="connsiteX97" fmla="*/ 3485896 w 6634867"/>
              <a:gd name="connsiteY97" fmla="*/ 2176938 h 3680061"/>
              <a:gd name="connsiteX98" fmla="*/ 3563649 w 6634867"/>
              <a:gd name="connsiteY98" fmla="*/ 2202853 h 3680061"/>
              <a:gd name="connsiteX99" fmla="*/ 3615484 w 6634867"/>
              <a:gd name="connsiteY99" fmla="*/ 2228769 h 3680061"/>
              <a:gd name="connsiteX100" fmla="*/ 3913534 w 6634867"/>
              <a:gd name="connsiteY100" fmla="*/ 2254685 h 3680061"/>
              <a:gd name="connsiteX101" fmla="*/ 4522594 w 6634867"/>
              <a:gd name="connsiteY101" fmla="*/ 2241727 h 3680061"/>
              <a:gd name="connsiteX102" fmla="*/ 4548512 w 6634867"/>
              <a:gd name="connsiteY102" fmla="*/ 2215811 h 3680061"/>
              <a:gd name="connsiteX103" fmla="*/ 4613306 w 6634867"/>
              <a:gd name="connsiteY103" fmla="*/ 2189895 h 3680061"/>
              <a:gd name="connsiteX104" fmla="*/ 4665140 w 6634867"/>
              <a:gd name="connsiteY104" fmla="*/ 2151022 h 3680061"/>
              <a:gd name="connsiteX105" fmla="*/ 4704017 w 6634867"/>
              <a:gd name="connsiteY105" fmla="*/ 2138064 h 3680061"/>
              <a:gd name="connsiteX106" fmla="*/ 4794728 w 6634867"/>
              <a:gd name="connsiteY106" fmla="*/ 2112148 h 3680061"/>
              <a:gd name="connsiteX107" fmla="*/ 4885439 w 6634867"/>
              <a:gd name="connsiteY107" fmla="*/ 2125106 h 3680061"/>
              <a:gd name="connsiteX108" fmla="*/ 4911356 w 6634867"/>
              <a:gd name="connsiteY108" fmla="*/ 2163980 h 3680061"/>
              <a:gd name="connsiteX109" fmla="*/ 4976150 w 6634867"/>
              <a:gd name="connsiteY109" fmla="*/ 2228769 h 3680061"/>
              <a:gd name="connsiteX110" fmla="*/ 5040943 w 6634867"/>
              <a:gd name="connsiteY110" fmla="*/ 2306517 h 3680061"/>
              <a:gd name="connsiteX111" fmla="*/ 5053902 w 6634867"/>
              <a:gd name="connsiteY111" fmla="*/ 2345391 h 3680061"/>
              <a:gd name="connsiteX112" fmla="*/ 5066861 w 6634867"/>
              <a:gd name="connsiteY112" fmla="*/ 2552718 h 3680061"/>
              <a:gd name="connsiteX113" fmla="*/ 5092778 w 6634867"/>
              <a:gd name="connsiteY113" fmla="*/ 2643424 h 3680061"/>
              <a:gd name="connsiteX114" fmla="*/ 5118696 w 6634867"/>
              <a:gd name="connsiteY114" fmla="*/ 2747088 h 3680061"/>
              <a:gd name="connsiteX115" fmla="*/ 5170531 w 6634867"/>
              <a:gd name="connsiteY115" fmla="*/ 2850751 h 3680061"/>
              <a:gd name="connsiteX116" fmla="*/ 5196448 w 6634867"/>
              <a:gd name="connsiteY116" fmla="*/ 2902583 h 3680061"/>
              <a:gd name="connsiteX117" fmla="*/ 5209407 w 6634867"/>
              <a:gd name="connsiteY117" fmla="*/ 2941457 h 3680061"/>
              <a:gd name="connsiteX118" fmla="*/ 5248283 w 6634867"/>
              <a:gd name="connsiteY118" fmla="*/ 3006247 h 3680061"/>
              <a:gd name="connsiteX119" fmla="*/ 5274200 w 6634867"/>
              <a:gd name="connsiteY119" fmla="*/ 3058079 h 3680061"/>
              <a:gd name="connsiteX120" fmla="*/ 5313077 w 6634867"/>
              <a:gd name="connsiteY120" fmla="*/ 3135827 h 3680061"/>
              <a:gd name="connsiteX121" fmla="*/ 5429705 w 6634867"/>
              <a:gd name="connsiteY121" fmla="*/ 3200616 h 3680061"/>
              <a:gd name="connsiteX122" fmla="*/ 5481540 w 6634867"/>
              <a:gd name="connsiteY122" fmla="*/ 3239490 h 3680061"/>
              <a:gd name="connsiteX123" fmla="*/ 5520416 w 6634867"/>
              <a:gd name="connsiteY123" fmla="*/ 3265406 h 3680061"/>
              <a:gd name="connsiteX124" fmla="*/ 5598169 w 6634867"/>
              <a:gd name="connsiteY124" fmla="*/ 3343154 h 3680061"/>
              <a:gd name="connsiteX125" fmla="*/ 5675921 w 6634867"/>
              <a:gd name="connsiteY125" fmla="*/ 3394986 h 3680061"/>
              <a:gd name="connsiteX126" fmla="*/ 5727756 w 6634867"/>
              <a:gd name="connsiteY126" fmla="*/ 3433860 h 3680061"/>
              <a:gd name="connsiteX127" fmla="*/ 5792549 w 6634867"/>
              <a:gd name="connsiteY127" fmla="*/ 3472733 h 3680061"/>
              <a:gd name="connsiteX128" fmla="*/ 5857343 w 6634867"/>
              <a:gd name="connsiteY128" fmla="*/ 3537523 h 3680061"/>
              <a:gd name="connsiteX129" fmla="*/ 5986930 w 6634867"/>
              <a:gd name="connsiteY129" fmla="*/ 3602313 h 3680061"/>
              <a:gd name="connsiteX130" fmla="*/ 6233146 w 6634867"/>
              <a:gd name="connsiteY130" fmla="*/ 3615271 h 3680061"/>
              <a:gd name="connsiteX131" fmla="*/ 6310898 w 6634867"/>
              <a:gd name="connsiteY131" fmla="*/ 3628229 h 3680061"/>
              <a:gd name="connsiteX132" fmla="*/ 6518238 w 6634867"/>
              <a:gd name="connsiteY132" fmla="*/ 3667103 h 3680061"/>
              <a:gd name="connsiteX133" fmla="*/ 6634867 w 6634867"/>
              <a:gd name="connsiteY133" fmla="*/ 3680061 h 3680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</a:cxnLst>
            <a:rect l="l" t="t" r="r" b="b"/>
            <a:pathLst>
              <a:path w="6634867" h="3680061">
                <a:moveTo>
                  <a:pt x="0" y="0"/>
                </a:moveTo>
                <a:cubicBezTo>
                  <a:pt x="12959" y="12958"/>
                  <a:pt x="22485" y="30679"/>
                  <a:pt x="38876" y="38874"/>
                </a:cubicBezTo>
                <a:cubicBezTo>
                  <a:pt x="58576" y="48724"/>
                  <a:pt x="82301" y="46490"/>
                  <a:pt x="103669" y="51832"/>
                </a:cubicBezTo>
                <a:cubicBezTo>
                  <a:pt x="116921" y="55145"/>
                  <a:pt x="129367" y="61196"/>
                  <a:pt x="142546" y="64790"/>
                </a:cubicBezTo>
                <a:cubicBezTo>
                  <a:pt x="176911" y="74162"/>
                  <a:pt x="210700" y="87974"/>
                  <a:pt x="246215" y="90706"/>
                </a:cubicBezTo>
                <a:cubicBezTo>
                  <a:pt x="449402" y="106335"/>
                  <a:pt x="358793" y="96679"/>
                  <a:pt x="518349" y="116622"/>
                </a:cubicBezTo>
                <a:cubicBezTo>
                  <a:pt x="552905" y="125261"/>
                  <a:pt x="592380" y="122781"/>
                  <a:pt x="622018" y="142538"/>
                </a:cubicBezTo>
                <a:cubicBezTo>
                  <a:pt x="683626" y="183607"/>
                  <a:pt x="646120" y="163529"/>
                  <a:pt x="738647" y="194370"/>
                </a:cubicBezTo>
                <a:cubicBezTo>
                  <a:pt x="760245" y="211647"/>
                  <a:pt x="779723" y="231973"/>
                  <a:pt x="803440" y="246202"/>
                </a:cubicBezTo>
                <a:cubicBezTo>
                  <a:pt x="866458" y="284011"/>
                  <a:pt x="859688" y="262433"/>
                  <a:pt x="920069" y="285075"/>
                </a:cubicBezTo>
                <a:cubicBezTo>
                  <a:pt x="1055599" y="335896"/>
                  <a:pt x="890686" y="290688"/>
                  <a:pt x="1023739" y="323949"/>
                </a:cubicBezTo>
                <a:cubicBezTo>
                  <a:pt x="1028059" y="336907"/>
                  <a:pt x="1032945" y="349690"/>
                  <a:pt x="1036698" y="362823"/>
                </a:cubicBezTo>
                <a:cubicBezTo>
                  <a:pt x="1041591" y="379947"/>
                  <a:pt x="1037928" y="401253"/>
                  <a:pt x="1049656" y="414655"/>
                </a:cubicBezTo>
                <a:cubicBezTo>
                  <a:pt x="1077011" y="445916"/>
                  <a:pt x="1150579" y="479917"/>
                  <a:pt x="1192202" y="492403"/>
                </a:cubicBezTo>
                <a:cubicBezTo>
                  <a:pt x="1213299" y="498732"/>
                  <a:pt x="1235398" y="501042"/>
                  <a:pt x="1256996" y="505361"/>
                </a:cubicBezTo>
                <a:cubicBezTo>
                  <a:pt x="1344194" y="548958"/>
                  <a:pt x="1273642" y="520035"/>
                  <a:pt x="1386583" y="544235"/>
                </a:cubicBezTo>
                <a:cubicBezTo>
                  <a:pt x="1421412" y="551698"/>
                  <a:pt x="1455325" y="563166"/>
                  <a:pt x="1490253" y="570151"/>
                </a:cubicBezTo>
                <a:cubicBezTo>
                  <a:pt x="1541783" y="580456"/>
                  <a:pt x="1645758" y="596066"/>
                  <a:pt x="1645758" y="596066"/>
                </a:cubicBezTo>
                <a:cubicBezTo>
                  <a:pt x="1697593" y="613343"/>
                  <a:pt x="1747173" y="640171"/>
                  <a:pt x="1801262" y="647898"/>
                </a:cubicBezTo>
                <a:cubicBezTo>
                  <a:pt x="1884209" y="659747"/>
                  <a:pt x="1949790" y="667944"/>
                  <a:pt x="2034519" y="686772"/>
                </a:cubicBezTo>
                <a:cubicBezTo>
                  <a:pt x="2065217" y="693593"/>
                  <a:pt x="2094891" y="704414"/>
                  <a:pt x="2125230" y="712688"/>
                </a:cubicBezTo>
                <a:cubicBezTo>
                  <a:pt x="2142413" y="717374"/>
                  <a:pt x="2160169" y="720014"/>
                  <a:pt x="2177065" y="725646"/>
                </a:cubicBezTo>
                <a:cubicBezTo>
                  <a:pt x="2199133" y="733002"/>
                  <a:pt x="2219417" y="745442"/>
                  <a:pt x="2241859" y="751562"/>
                </a:cubicBezTo>
                <a:cubicBezTo>
                  <a:pt x="2267208" y="758475"/>
                  <a:pt x="2294121" y="758148"/>
                  <a:pt x="2319611" y="764520"/>
                </a:cubicBezTo>
                <a:cubicBezTo>
                  <a:pt x="2346115" y="771146"/>
                  <a:pt x="2370860" y="783810"/>
                  <a:pt x="2397364" y="790436"/>
                </a:cubicBezTo>
                <a:cubicBezTo>
                  <a:pt x="2440100" y="801119"/>
                  <a:pt x="2484215" y="805669"/>
                  <a:pt x="2526951" y="816352"/>
                </a:cubicBezTo>
                <a:lnTo>
                  <a:pt x="2578786" y="829310"/>
                </a:lnTo>
                <a:cubicBezTo>
                  <a:pt x="2591745" y="837949"/>
                  <a:pt x="2603732" y="848261"/>
                  <a:pt x="2617662" y="855226"/>
                </a:cubicBezTo>
                <a:cubicBezTo>
                  <a:pt x="2636253" y="864521"/>
                  <a:pt x="2691765" y="876990"/>
                  <a:pt x="2708373" y="881142"/>
                </a:cubicBezTo>
                <a:cubicBezTo>
                  <a:pt x="2721332" y="889780"/>
                  <a:pt x="2732332" y="902582"/>
                  <a:pt x="2747249" y="907057"/>
                </a:cubicBezTo>
                <a:cubicBezTo>
                  <a:pt x="2768609" y="913465"/>
                  <a:pt x="2946005" y="932115"/>
                  <a:pt x="2954589" y="932973"/>
                </a:cubicBezTo>
                <a:cubicBezTo>
                  <a:pt x="3162150" y="953728"/>
                  <a:pt x="3132797" y="947417"/>
                  <a:pt x="3408144" y="958889"/>
                </a:cubicBezTo>
                <a:cubicBezTo>
                  <a:pt x="3434061" y="963208"/>
                  <a:pt x="3460131" y="966694"/>
                  <a:pt x="3485896" y="971847"/>
                </a:cubicBezTo>
                <a:cubicBezTo>
                  <a:pt x="3503360" y="975340"/>
                  <a:pt x="3520058" y="982596"/>
                  <a:pt x="3537731" y="984805"/>
                </a:cubicBezTo>
                <a:cubicBezTo>
                  <a:pt x="3589344" y="991256"/>
                  <a:pt x="3641401" y="993444"/>
                  <a:pt x="3693236" y="997763"/>
                </a:cubicBezTo>
                <a:cubicBezTo>
                  <a:pt x="3900576" y="993444"/>
                  <a:pt x="4107892" y="981843"/>
                  <a:pt x="4315255" y="984805"/>
                </a:cubicBezTo>
                <a:cubicBezTo>
                  <a:pt x="4600958" y="988886"/>
                  <a:pt x="4513259" y="1001702"/>
                  <a:pt x="4678099" y="1023679"/>
                </a:cubicBezTo>
                <a:cubicBezTo>
                  <a:pt x="4716871" y="1028848"/>
                  <a:pt x="4755852" y="1032318"/>
                  <a:pt x="4794728" y="1036637"/>
                </a:cubicBezTo>
                <a:cubicBezTo>
                  <a:pt x="4833604" y="1032318"/>
                  <a:pt x="4873619" y="1033970"/>
                  <a:pt x="4911356" y="1023679"/>
                </a:cubicBezTo>
                <a:cubicBezTo>
                  <a:pt x="4923143" y="1020465"/>
                  <a:pt x="4926798" y="1004049"/>
                  <a:pt x="4937274" y="997763"/>
                </a:cubicBezTo>
                <a:cubicBezTo>
                  <a:pt x="4948987" y="990736"/>
                  <a:pt x="4962840" y="987876"/>
                  <a:pt x="4976150" y="984805"/>
                </a:cubicBezTo>
                <a:cubicBezTo>
                  <a:pt x="5162026" y="941913"/>
                  <a:pt x="5050645" y="977252"/>
                  <a:pt x="5144613" y="945931"/>
                </a:cubicBezTo>
                <a:cubicBezTo>
                  <a:pt x="5196448" y="954570"/>
                  <a:pt x="5253115" y="948347"/>
                  <a:pt x="5300118" y="971847"/>
                </a:cubicBezTo>
                <a:cubicBezTo>
                  <a:pt x="5323619" y="983597"/>
                  <a:pt x="5248015" y="979106"/>
                  <a:pt x="5222366" y="984805"/>
                </a:cubicBezTo>
                <a:cubicBezTo>
                  <a:pt x="5209031" y="987768"/>
                  <a:pt x="5196668" y="994169"/>
                  <a:pt x="5183489" y="997763"/>
                </a:cubicBezTo>
                <a:cubicBezTo>
                  <a:pt x="5082831" y="1025214"/>
                  <a:pt x="5058172" y="1028008"/>
                  <a:pt x="4950232" y="1049595"/>
                </a:cubicBezTo>
                <a:cubicBezTo>
                  <a:pt x="4928634" y="1058234"/>
                  <a:pt x="4907300" y="1067562"/>
                  <a:pt x="4885439" y="1075511"/>
                </a:cubicBezTo>
                <a:cubicBezTo>
                  <a:pt x="4859764" y="1084847"/>
                  <a:pt x="4807686" y="1101427"/>
                  <a:pt x="4807686" y="1101427"/>
                </a:cubicBezTo>
                <a:cubicBezTo>
                  <a:pt x="4794727" y="1110066"/>
                  <a:pt x="4782740" y="1120378"/>
                  <a:pt x="4768810" y="1127343"/>
                </a:cubicBezTo>
                <a:cubicBezTo>
                  <a:pt x="4756592" y="1133451"/>
                  <a:pt x="4741300" y="1132724"/>
                  <a:pt x="4729934" y="1140301"/>
                </a:cubicBezTo>
                <a:cubicBezTo>
                  <a:pt x="4679370" y="1174009"/>
                  <a:pt x="4709956" y="1184430"/>
                  <a:pt x="4652182" y="1192133"/>
                </a:cubicBezTo>
                <a:cubicBezTo>
                  <a:pt x="4600624" y="1199007"/>
                  <a:pt x="4548512" y="1200772"/>
                  <a:pt x="4496677" y="1205091"/>
                </a:cubicBezTo>
                <a:lnTo>
                  <a:pt x="4354131" y="1231006"/>
                </a:lnTo>
                <a:cubicBezTo>
                  <a:pt x="4336667" y="1234499"/>
                  <a:pt x="4318226" y="1235999"/>
                  <a:pt x="4302296" y="1243964"/>
                </a:cubicBezTo>
                <a:cubicBezTo>
                  <a:pt x="4145388" y="1322414"/>
                  <a:pt x="4330494" y="1256162"/>
                  <a:pt x="4211585" y="1295796"/>
                </a:cubicBezTo>
                <a:cubicBezTo>
                  <a:pt x="4194307" y="1313073"/>
                  <a:pt x="4180703" y="1335057"/>
                  <a:pt x="4159750" y="1347628"/>
                </a:cubicBezTo>
                <a:cubicBezTo>
                  <a:pt x="4136324" y="1361683"/>
                  <a:pt x="4107726" y="1364356"/>
                  <a:pt x="4081998" y="1373544"/>
                </a:cubicBezTo>
                <a:cubicBezTo>
                  <a:pt x="3931521" y="1427283"/>
                  <a:pt x="4025800" y="1407144"/>
                  <a:pt x="3861699" y="1425376"/>
                </a:cubicBezTo>
                <a:cubicBezTo>
                  <a:pt x="3759202" y="1459540"/>
                  <a:pt x="3878461" y="1423281"/>
                  <a:pt x="3654360" y="1451292"/>
                </a:cubicBezTo>
                <a:cubicBezTo>
                  <a:pt x="3640806" y="1452986"/>
                  <a:pt x="3628818" y="1461287"/>
                  <a:pt x="3615484" y="1464250"/>
                </a:cubicBezTo>
                <a:cubicBezTo>
                  <a:pt x="3589834" y="1469950"/>
                  <a:pt x="3563649" y="1472889"/>
                  <a:pt x="3537731" y="1477208"/>
                </a:cubicBezTo>
                <a:cubicBezTo>
                  <a:pt x="3520453" y="1485847"/>
                  <a:pt x="3504838" y="1499336"/>
                  <a:pt x="3485896" y="1503124"/>
                </a:cubicBezTo>
                <a:cubicBezTo>
                  <a:pt x="3322581" y="1535785"/>
                  <a:pt x="3129185" y="1535263"/>
                  <a:pt x="2967547" y="1541998"/>
                </a:cubicBezTo>
                <a:lnTo>
                  <a:pt x="2863878" y="1554955"/>
                </a:lnTo>
                <a:cubicBezTo>
                  <a:pt x="2816429" y="1559949"/>
                  <a:pt x="2768675" y="1561995"/>
                  <a:pt x="2721332" y="1567913"/>
                </a:cubicBezTo>
                <a:cubicBezTo>
                  <a:pt x="2639018" y="1578202"/>
                  <a:pt x="2677951" y="1580512"/>
                  <a:pt x="2604703" y="1593829"/>
                </a:cubicBezTo>
                <a:cubicBezTo>
                  <a:pt x="2574652" y="1599293"/>
                  <a:pt x="2544229" y="1602468"/>
                  <a:pt x="2513992" y="1606787"/>
                </a:cubicBezTo>
                <a:cubicBezTo>
                  <a:pt x="2501033" y="1611106"/>
                  <a:pt x="2488510" y="1617066"/>
                  <a:pt x="2475116" y="1619745"/>
                </a:cubicBezTo>
                <a:cubicBezTo>
                  <a:pt x="2327394" y="1649288"/>
                  <a:pt x="2313492" y="1646171"/>
                  <a:pt x="2164107" y="1658619"/>
                </a:cubicBezTo>
                <a:cubicBezTo>
                  <a:pt x="2146829" y="1662938"/>
                  <a:pt x="2129397" y="1666685"/>
                  <a:pt x="2112272" y="1671577"/>
                </a:cubicBezTo>
                <a:cubicBezTo>
                  <a:pt x="2099138" y="1675329"/>
                  <a:pt x="2087015" y="1683487"/>
                  <a:pt x="2073395" y="1684535"/>
                </a:cubicBezTo>
                <a:cubicBezTo>
                  <a:pt x="1974244" y="1692162"/>
                  <a:pt x="1874695" y="1693174"/>
                  <a:pt x="1775345" y="1697493"/>
                </a:cubicBezTo>
                <a:cubicBezTo>
                  <a:pt x="1745108" y="1701812"/>
                  <a:pt x="1714585" y="1704461"/>
                  <a:pt x="1684634" y="1710451"/>
                </a:cubicBezTo>
                <a:cubicBezTo>
                  <a:pt x="1671240" y="1713130"/>
                  <a:pt x="1658936" y="1719815"/>
                  <a:pt x="1645758" y="1723409"/>
                </a:cubicBezTo>
                <a:cubicBezTo>
                  <a:pt x="1559794" y="1746852"/>
                  <a:pt x="1552855" y="1747172"/>
                  <a:pt x="1477294" y="1762283"/>
                </a:cubicBezTo>
                <a:cubicBezTo>
                  <a:pt x="1386583" y="1757964"/>
                  <a:pt x="1295661" y="1756866"/>
                  <a:pt x="1205161" y="1749325"/>
                </a:cubicBezTo>
                <a:cubicBezTo>
                  <a:pt x="1191549" y="1748191"/>
                  <a:pt x="1179759" y="1738612"/>
                  <a:pt x="1166285" y="1736367"/>
                </a:cubicBezTo>
                <a:cubicBezTo>
                  <a:pt x="1127702" y="1729937"/>
                  <a:pt x="1088532" y="1727728"/>
                  <a:pt x="1049656" y="1723409"/>
                </a:cubicBezTo>
                <a:cubicBezTo>
                  <a:pt x="1036697" y="1714770"/>
                  <a:pt x="1025665" y="1702073"/>
                  <a:pt x="1010780" y="1697493"/>
                </a:cubicBezTo>
                <a:cubicBezTo>
                  <a:pt x="968677" y="1684539"/>
                  <a:pt x="837197" y="1669377"/>
                  <a:pt x="881193" y="1671577"/>
                </a:cubicBezTo>
                <a:lnTo>
                  <a:pt x="1140367" y="1684535"/>
                </a:lnTo>
                <a:cubicBezTo>
                  <a:pt x="1166285" y="1688854"/>
                  <a:pt x="1193375" y="1688656"/>
                  <a:pt x="1218120" y="1697493"/>
                </a:cubicBezTo>
                <a:cubicBezTo>
                  <a:pt x="1254504" y="1710487"/>
                  <a:pt x="1283904" y="1741749"/>
                  <a:pt x="1321789" y="1749325"/>
                </a:cubicBezTo>
                <a:cubicBezTo>
                  <a:pt x="1343387" y="1753644"/>
                  <a:pt x="1365687" y="1755318"/>
                  <a:pt x="1386583" y="1762283"/>
                </a:cubicBezTo>
                <a:cubicBezTo>
                  <a:pt x="1430719" y="1776994"/>
                  <a:pt x="1470551" y="1804992"/>
                  <a:pt x="1516170" y="1814115"/>
                </a:cubicBezTo>
                <a:cubicBezTo>
                  <a:pt x="1840719" y="1879021"/>
                  <a:pt x="1501387" y="1812607"/>
                  <a:pt x="1723510" y="1852989"/>
                </a:cubicBezTo>
                <a:cubicBezTo>
                  <a:pt x="1745180" y="1856929"/>
                  <a:pt x="1766354" y="1864117"/>
                  <a:pt x="1788304" y="1865946"/>
                </a:cubicBezTo>
                <a:cubicBezTo>
                  <a:pt x="1870205" y="1872770"/>
                  <a:pt x="1952447" y="1874585"/>
                  <a:pt x="2034519" y="1878904"/>
                </a:cubicBezTo>
                <a:cubicBezTo>
                  <a:pt x="2056117" y="1883223"/>
                  <a:pt x="2077481" y="1888951"/>
                  <a:pt x="2099313" y="1891862"/>
                </a:cubicBezTo>
                <a:cubicBezTo>
                  <a:pt x="2142343" y="1897599"/>
                  <a:pt x="2186332" y="1896307"/>
                  <a:pt x="2228900" y="1904820"/>
                </a:cubicBezTo>
                <a:cubicBezTo>
                  <a:pt x="2272636" y="1913567"/>
                  <a:pt x="2305270" y="1940549"/>
                  <a:pt x="2345529" y="1956652"/>
                </a:cubicBezTo>
                <a:cubicBezTo>
                  <a:pt x="2451736" y="1999132"/>
                  <a:pt x="2402016" y="1972102"/>
                  <a:pt x="2526951" y="1995526"/>
                </a:cubicBezTo>
                <a:cubicBezTo>
                  <a:pt x="2596265" y="2008522"/>
                  <a:pt x="2639631" y="2029817"/>
                  <a:pt x="2708373" y="2034400"/>
                </a:cubicBezTo>
                <a:cubicBezTo>
                  <a:pt x="2876684" y="2045620"/>
                  <a:pt x="3045300" y="2051677"/>
                  <a:pt x="3213763" y="2060316"/>
                </a:cubicBezTo>
                <a:cubicBezTo>
                  <a:pt x="3231041" y="2068955"/>
                  <a:pt x="3247662" y="2079058"/>
                  <a:pt x="3265598" y="2086232"/>
                </a:cubicBezTo>
                <a:cubicBezTo>
                  <a:pt x="3290963" y="2096378"/>
                  <a:pt x="3320619" y="2096995"/>
                  <a:pt x="3343350" y="2112148"/>
                </a:cubicBezTo>
                <a:cubicBezTo>
                  <a:pt x="3375576" y="2133630"/>
                  <a:pt x="3396483" y="2149888"/>
                  <a:pt x="3434062" y="2163980"/>
                </a:cubicBezTo>
                <a:cubicBezTo>
                  <a:pt x="3450738" y="2170233"/>
                  <a:pt x="3468837" y="2171821"/>
                  <a:pt x="3485896" y="2176938"/>
                </a:cubicBezTo>
                <a:cubicBezTo>
                  <a:pt x="3512063" y="2184788"/>
                  <a:pt x="3538283" y="2192708"/>
                  <a:pt x="3563649" y="2202853"/>
                </a:cubicBezTo>
                <a:cubicBezTo>
                  <a:pt x="3581585" y="2210027"/>
                  <a:pt x="3597158" y="2222661"/>
                  <a:pt x="3615484" y="2228769"/>
                </a:cubicBezTo>
                <a:cubicBezTo>
                  <a:pt x="3688884" y="2253234"/>
                  <a:pt x="3897831" y="2253813"/>
                  <a:pt x="3913534" y="2254685"/>
                </a:cubicBezTo>
                <a:cubicBezTo>
                  <a:pt x="4116554" y="2250366"/>
                  <a:pt x="4319908" y="2254136"/>
                  <a:pt x="4522594" y="2241727"/>
                </a:cubicBezTo>
                <a:cubicBezTo>
                  <a:pt x="4534789" y="2240980"/>
                  <a:pt x="4537904" y="2221872"/>
                  <a:pt x="4548512" y="2215811"/>
                </a:cubicBezTo>
                <a:cubicBezTo>
                  <a:pt x="4568709" y="2204271"/>
                  <a:pt x="4592971" y="2201191"/>
                  <a:pt x="4613306" y="2189895"/>
                </a:cubicBezTo>
                <a:cubicBezTo>
                  <a:pt x="4632185" y="2179407"/>
                  <a:pt x="4646388" y="2161737"/>
                  <a:pt x="4665140" y="2151022"/>
                </a:cubicBezTo>
                <a:cubicBezTo>
                  <a:pt x="4677000" y="2144245"/>
                  <a:pt x="4690883" y="2141816"/>
                  <a:pt x="4704017" y="2138064"/>
                </a:cubicBezTo>
                <a:cubicBezTo>
                  <a:pt x="4817919" y="2105522"/>
                  <a:pt x="4701513" y="2143217"/>
                  <a:pt x="4794728" y="2112148"/>
                </a:cubicBezTo>
                <a:cubicBezTo>
                  <a:pt x="4824965" y="2116467"/>
                  <a:pt x="4857527" y="2112701"/>
                  <a:pt x="4885439" y="2125106"/>
                </a:cubicBezTo>
                <a:cubicBezTo>
                  <a:pt x="4899671" y="2131431"/>
                  <a:pt x="4901100" y="2152260"/>
                  <a:pt x="4911356" y="2163980"/>
                </a:cubicBezTo>
                <a:cubicBezTo>
                  <a:pt x="4931469" y="2186965"/>
                  <a:pt x="4954552" y="2207173"/>
                  <a:pt x="4976150" y="2228769"/>
                </a:cubicBezTo>
                <a:cubicBezTo>
                  <a:pt x="5004810" y="2257427"/>
                  <a:pt x="5022901" y="2270436"/>
                  <a:pt x="5040943" y="2306517"/>
                </a:cubicBezTo>
                <a:cubicBezTo>
                  <a:pt x="5047052" y="2318734"/>
                  <a:pt x="5049582" y="2332433"/>
                  <a:pt x="5053902" y="2345391"/>
                </a:cubicBezTo>
                <a:cubicBezTo>
                  <a:pt x="5058222" y="2414500"/>
                  <a:pt x="5057905" y="2484056"/>
                  <a:pt x="5066861" y="2552718"/>
                </a:cubicBezTo>
                <a:cubicBezTo>
                  <a:pt x="5070928" y="2583899"/>
                  <a:pt x="5084675" y="2613041"/>
                  <a:pt x="5092778" y="2643424"/>
                </a:cubicBezTo>
                <a:cubicBezTo>
                  <a:pt x="5101956" y="2677840"/>
                  <a:pt x="5102766" y="2715230"/>
                  <a:pt x="5118696" y="2747088"/>
                </a:cubicBezTo>
                <a:lnTo>
                  <a:pt x="5170531" y="2850751"/>
                </a:lnTo>
                <a:cubicBezTo>
                  <a:pt x="5179170" y="2868028"/>
                  <a:pt x="5190339" y="2884258"/>
                  <a:pt x="5196448" y="2902583"/>
                </a:cubicBezTo>
                <a:cubicBezTo>
                  <a:pt x="5200768" y="2915541"/>
                  <a:pt x="5203298" y="2929240"/>
                  <a:pt x="5209407" y="2941457"/>
                </a:cubicBezTo>
                <a:cubicBezTo>
                  <a:pt x="5220671" y="2963984"/>
                  <a:pt x="5236051" y="2984231"/>
                  <a:pt x="5248283" y="3006247"/>
                </a:cubicBezTo>
                <a:cubicBezTo>
                  <a:pt x="5257664" y="3023133"/>
                  <a:pt x="5266590" y="3040324"/>
                  <a:pt x="5274200" y="3058079"/>
                </a:cubicBezTo>
                <a:cubicBezTo>
                  <a:pt x="5290009" y="3094966"/>
                  <a:pt x="5281948" y="3104700"/>
                  <a:pt x="5313077" y="3135827"/>
                </a:cubicBezTo>
                <a:cubicBezTo>
                  <a:pt x="5371467" y="3194213"/>
                  <a:pt x="5357842" y="3160694"/>
                  <a:pt x="5429705" y="3200616"/>
                </a:cubicBezTo>
                <a:cubicBezTo>
                  <a:pt x="5448585" y="3211104"/>
                  <a:pt x="5463965" y="3226937"/>
                  <a:pt x="5481540" y="3239490"/>
                </a:cubicBezTo>
                <a:cubicBezTo>
                  <a:pt x="5494213" y="3248542"/>
                  <a:pt x="5508775" y="3255059"/>
                  <a:pt x="5520416" y="3265406"/>
                </a:cubicBezTo>
                <a:cubicBezTo>
                  <a:pt x="5547811" y="3289755"/>
                  <a:pt x="5567672" y="3322824"/>
                  <a:pt x="5598169" y="3343154"/>
                </a:cubicBezTo>
                <a:cubicBezTo>
                  <a:pt x="5624086" y="3360431"/>
                  <a:pt x="5651002" y="3376298"/>
                  <a:pt x="5675921" y="3394986"/>
                </a:cubicBezTo>
                <a:cubicBezTo>
                  <a:pt x="5693199" y="3407944"/>
                  <a:pt x="5709785" y="3421880"/>
                  <a:pt x="5727756" y="3433860"/>
                </a:cubicBezTo>
                <a:cubicBezTo>
                  <a:pt x="5748713" y="3447830"/>
                  <a:pt x="5772881" y="3457000"/>
                  <a:pt x="5792549" y="3472733"/>
                </a:cubicBezTo>
                <a:cubicBezTo>
                  <a:pt x="5816400" y="3491812"/>
                  <a:pt x="5833492" y="3518444"/>
                  <a:pt x="5857343" y="3537523"/>
                </a:cubicBezTo>
                <a:cubicBezTo>
                  <a:pt x="5878076" y="3554108"/>
                  <a:pt x="5957865" y="3598680"/>
                  <a:pt x="5986930" y="3602313"/>
                </a:cubicBezTo>
                <a:cubicBezTo>
                  <a:pt x="6068481" y="3612506"/>
                  <a:pt x="6151074" y="3610952"/>
                  <a:pt x="6233146" y="3615271"/>
                </a:cubicBezTo>
                <a:lnTo>
                  <a:pt x="6310898" y="3628229"/>
                </a:lnTo>
                <a:cubicBezTo>
                  <a:pt x="6380081" y="3640807"/>
                  <a:pt x="6448350" y="3659338"/>
                  <a:pt x="6518238" y="3667103"/>
                </a:cubicBezTo>
                <a:lnTo>
                  <a:pt x="6634867" y="3680061"/>
                </a:lnTo>
              </a:path>
            </a:pathLst>
          </a:custGeom>
          <a:ln w="76200" cmpd="sng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So, that leaves us with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8286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Irregular endings: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pPr algn="ctr"/>
            <a:r>
              <a:rPr lang="en-US" sz="3459" b="1" dirty="0" smtClean="0">
                <a:solidFill>
                  <a:schemeClr val="bg1"/>
                </a:solidFill>
              </a:rPr>
              <a:t>e			</a:t>
            </a:r>
            <a:r>
              <a:rPr lang="en-US" sz="3459" b="1" dirty="0" err="1" smtClean="0">
                <a:solidFill>
                  <a:schemeClr val="bg1"/>
                </a:solidFill>
              </a:rPr>
              <a:t>imos</a:t>
            </a:r>
            <a:endParaRPr lang="en-US" sz="3459" b="1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en-US" sz="3459" b="1" dirty="0" smtClean="0">
                <a:solidFill>
                  <a:schemeClr val="bg1"/>
                </a:solidFill>
              </a:rPr>
              <a:t>	</a:t>
            </a:r>
            <a:r>
              <a:rPr lang="en-US" sz="3459" b="1" dirty="0" err="1" smtClean="0">
                <a:solidFill>
                  <a:schemeClr val="bg1"/>
                </a:solidFill>
              </a:rPr>
              <a:t>iste</a:t>
            </a:r>
            <a:r>
              <a:rPr lang="en-US" sz="3459" b="1" dirty="0" smtClean="0">
                <a:solidFill>
                  <a:schemeClr val="bg1"/>
                </a:solidFill>
              </a:rPr>
              <a:t>			</a:t>
            </a:r>
            <a:r>
              <a:rPr lang="en-US" sz="3459" b="1" dirty="0" err="1" smtClean="0">
                <a:solidFill>
                  <a:schemeClr val="bg1"/>
                </a:solidFill>
              </a:rPr>
              <a:t>isteis</a:t>
            </a:r>
            <a:endParaRPr lang="en-US" sz="3459" b="1" dirty="0" smtClean="0">
              <a:solidFill>
                <a:schemeClr val="bg1"/>
              </a:solidFill>
            </a:endParaRPr>
          </a:p>
          <a:p>
            <a:pPr algn="ctr"/>
            <a:r>
              <a:rPr lang="en-US" sz="3459" b="1" dirty="0" smtClean="0">
                <a:solidFill>
                  <a:schemeClr val="bg1"/>
                </a:solidFill>
              </a:rPr>
              <a:t>o			</a:t>
            </a:r>
            <a:r>
              <a:rPr lang="en-US" sz="3459" b="1" dirty="0" err="1" smtClean="0">
                <a:solidFill>
                  <a:schemeClr val="bg1"/>
                </a:solidFill>
              </a:rPr>
              <a:t>ieron</a:t>
            </a:r>
            <a:endParaRPr lang="en-US" sz="3459" b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The endings Zorro slashed are the ones we keep! The accents flew off with the sword.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</a:t>
            </a:r>
            <a:r>
              <a:rPr lang="en-US" dirty="0" err="1" smtClean="0"/>
              <a:t>áctica</a:t>
            </a:r>
            <a:r>
              <a:rPr lang="en-US" dirty="0" smtClean="0"/>
              <a:t>…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Rafael ______ en la </a:t>
            </a:r>
            <a:r>
              <a:rPr lang="en-US" dirty="0" err="1" smtClean="0"/>
              <a:t>biblioteca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3 </a:t>
            </a:r>
            <a:r>
              <a:rPr lang="en-US" dirty="0" err="1" smtClean="0"/>
              <a:t>horas</a:t>
            </a:r>
            <a:r>
              <a:rPr lang="en-US" dirty="0" smtClean="0"/>
              <a:t>. (</a:t>
            </a:r>
            <a:r>
              <a:rPr lang="en-US" dirty="0" err="1" smtClean="0"/>
              <a:t>estar</a:t>
            </a:r>
            <a:r>
              <a:rPr lang="en-US" dirty="0" smtClean="0"/>
              <a:t>/ </a:t>
            </a:r>
            <a:r>
              <a:rPr lang="en-US" dirty="0" err="1" smtClean="0"/>
              <a:t>poder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Yo</a:t>
            </a:r>
            <a:r>
              <a:rPr lang="en-US" dirty="0" smtClean="0"/>
              <a:t> no ______ </a:t>
            </a:r>
            <a:r>
              <a:rPr lang="en-US" dirty="0" err="1" smtClean="0"/>
              <a:t>terminar</a:t>
            </a:r>
            <a:r>
              <a:rPr lang="en-US" dirty="0" smtClean="0"/>
              <a:t> la </a:t>
            </a:r>
            <a:r>
              <a:rPr lang="en-US" dirty="0" err="1" smtClean="0"/>
              <a:t>tarea</a:t>
            </a:r>
            <a:r>
              <a:rPr lang="en-US" dirty="0" smtClean="0"/>
              <a:t> </a:t>
            </a:r>
            <a:r>
              <a:rPr lang="en-US" dirty="0" err="1" smtClean="0"/>
              <a:t>anoche</a:t>
            </a:r>
            <a:r>
              <a:rPr lang="en-US" dirty="0" smtClean="0"/>
              <a:t>. (</a:t>
            </a:r>
            <a:r>
              <a:rPr lang="en-US" dirty="0" err="1" smtClean="0"/>
              <a:t>estar/poder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Nosotros</a:t>
            </a:r>
            <a:r>
              <a:rPr lang="en-US" dirty="0" smtClean="0"/>
              <a:t> ________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despertarnos</a:t>
            </a:r>
            <a:r>
              <a:rPr lang="en-US" dirty="0" smtClean="0"/>
              <a:t> a </a:t>
            </a:r>
            <a:r>
              <a:rPr lang="en-US" dirty="0" err="1" smtClean="0"/>
              <a:t>las</a:t>
            </a:r>
            <a:r>
              <a:rPr lang="en-US" dirty="0" smtClean="0"/>
              <a:t> 6 de la </a:t>
            </a:r>
            <a:r>
              <a:rPr lang="en-US" dirty="0" err="1" smtClean="0"/>
              <a:t>ma</a:t>
            </a:r>
            <a:r>
              <a:rPr lang="en-US" dirty="0" err="1" smtClean="0"/>
              <a:t>ñana</a:t>
            </a:r>
            <a:r>
              <a:rPr lang="en-US" dirty="0" smtClean="0"/>
              <a:t> </a:t>
            </a:r>
            <a:r>
              <a:rPr lang="en-US" dirty="0" err="1" smtClean="0"/>
              <a:t>hoy</a:t>
            </a:r>
            <a:r>
              <a:rPr lang="en-US" dirty="0" smtClean="0"/>
              <a:t>. (</a:t>
            </a:r>
            <a:r>
              <a:rPr lang="en-US" dirty="0" err="1" smtClean="0"/>
              <a:t>hacer/tener</a:t>
            </a:r>
            <a:r>
              <a:rPr lang="en-US" smtClean="0"/>
              <a:t>)</a:t>
            </a:r>
            <a:endParaRPr lang="en-US" smtClean="0"/>
          </a:p>
          <a:p>
            <a:r>
              <a:rPr lang="en-US" dirty="0" smtClean="0"/>
              <a:t>¿No ________ </a:t>
            </a:r>
            <a:r>
              <a:rPr lang="en-US" dirty="0" err="1" smtClean="0"/>
              <a:t>t</a:t>
            </a:r>
            <a:r>
              <a:rPr lang="en-US" dirty="0" err="1" smtClean="0"/>
              <a:t>ú</a:t>
            </a:r>
            <a:r>
              <a:rPr lang="en-US" dirty="0" smtClean="0"/>
              <a:t> la </a:t>
            </a:r>
            <a:r>
              <a:rPr lang="en-US" dirty="0" err="1" smtClean="0"/>
              <a:t>cama</a:t>
            </a:r>
            <a:r>
              <a:rPr lang="en-US" dirty="0" smtClean="0"/>
              <a:t> </a:t>
            </a:r>
            <a:r>
              <a:rPr lang="en-US" dirty="0" err="1" smtClean="0"/>
              <a:t>esta</a:t>
            </a:r>
            <a:r>
              <a:rPr lang="en-US" dirty="0" smtClean="0"/>
              <a:t> </a:t>
            </a:r>
            <a:r>
              <a:rPr lang="en-US" dirty="0" err="1" smtClean="0"/>
              <a:t>mañana</a:t>
            </a:r>
            <a:r>
              <a:rPr lang="en-US" dirty="0" smtClean="0"/>
              <a:t>? (</a:t>
            </a:r>
            <a:r>
              <a:rPr lang="en-US" dirty="0" err="1" smtClean="0"/>
              <a:t>hacer/tener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</TotalTime>
  <Words>339</Words>
  <Application>Microsoft Macintosh PowerPoint</Application>
  <PresentationFormat>On-screen Show (4:3)</PresentationFormat>
  <Paragraphs>71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¡Más Pretérito!</vt:lpstr>
      <vt:lpstr>Remember, some verbs are irregular in the preterite…</vt:lpstr>
      <vt:lpstr>Práctica…</vt:lpstr>
      <vt:lpstr>Here are some more irregular preterite verbs</vt:lpstr>
      <vt:lpstr>These are called “Zorro” endings</vt:lpstr>
      <vt:lpstr>So, that leaves us with</vt:lpstr>
      <vt:lpstr>Práctica… </vt:lpstr>
    </vt:vector>
  </TitlesOfParts>
  <Company>WCSD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¡Más Pretérito!</dc:title>
  <dc:creator>localadmin</dc:creator>
  <cp:lastModifiedBy>WCSD</cp:lastModifiedBy>
  <cp:revision>11</cp:revision>
  <dcterms:created xsi:type="dcterms:W3CDTF">2011-04-26T14:21:15Z</dcterms:created>
  <dcterms:modified xsi:type="dcterms:W3CDTF">2011-04-26T16:47:56Z</dcterms:modified>
</cp:coreProperties>
</file>